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2" r:id="rId11"/>
    <p:sldId id="353" r:id="rId12"/>
    <p:sldId id="35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Monday 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23032" y="5082175"/>
            <a:ext cx="6233375" cy="10233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-1905" algn="ctr" rtl="1">
              <a:lnSpc>
                <a:spcPct val="150000"/>
              </a:lnSpc>
            </a:pPr>
            <a:r>
              <a:rPr lang="fa-IR" sz="44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مدرس : نسا پاینده</a:t>
            </a:r>
            <a:endParaRPr lang="en-US" sz="44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76528" y="1508120"/>
            <a:ext cx="859153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05" algn="ctr" rtl="1">
              <a:lnSpc>
                <a:spcPct val="200000"/>
              </a:lnSpc>
            </a:pPr>
            <a:r>
              <a:rPr lang="fa-IR" sz="60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الگوسازی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914400" imgH="272160" progId="Equation.DSMT4">
                  <p:embed/>
                </p:oleObj>
              </mc:Choice>
              <mc:Fallback>
                <p:oleObj name="Equation" r:id="rId3" imgW="914400" imgH="27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271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1701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5621" y="2230585"/>
            <a:ext cx="11921833" cy="6069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fa-IR" dirty="0" smtClean="0">
                <a:cs typeface="B Titr" panose="00000700000000000000" pitchFamily="2" charset="-78"/>
              </a:rPr>
              <a:t>همه عدد های سه رقمی را بنویسید که رقم دهگان آن 3 و رقم یکان و صدگان آن با هم برابر باشد.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974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5621" y="2230585"/>
            <a:ext cx="11921833" cy="6069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fa-IR" smtClean="0">
                <a:cs typeface="B Titr" panose="00000700000000000000" pitchFamily="2" charset="-78"/>
              </a:rPr>
              <a:t>جمع های دو عدد را بنویسید که حاصل آنها 10 باشد؟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4323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sz="3600" dirty="0"/>
              <a:t> </a:t>
            </a:r>
            <a:r>
              <a:rPr lang="fa-IR" sz="3600" dirty="0" smtClean="0"/>
              <a:t>          </a:t>
            </a:r>
            <a:r>
              <a:rPr lang="fa-IR" sz="44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                       پایان </a:t>
            </a:r>
            <a:r>
              <a:rPr lang="fa-IR" sz="3600" dirty="0" smtClean="0"/>
              <a:t>                                    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45015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5" y="1277470"/>
            <a:ext cx="11698940" cy="71571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حل مسئله ( الگوسازی ) : 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برای </a:t>
            </a:r>
            <a:r>
              <a:rPr lang="fa-IR" sz="2400" dirty="0">
                <a:cs typeface="B Titr" panose="00000700000000000000" pitchFamily="2" charset="-78"/>
              </a:rPr>
              <a:t>حل مسئله با تمام حالت های ممکن آن ، باید با استفاده از راهبردالگوسازی و با نظم و ترتیب مشخصی ، تمام حالت ها را به دست آوریم .</a:t>
            </a:r>
            <a:endParaRPr lang="en-US" sz="2400" dirty="0">
              <a:cs typeface="B Titr" panose="00000700000000000000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>
                <a:cs typeface="B Titr" panose="00000700000000000000" pitchFamily="2" charset="-78"/>
              </a:rPr>
              <a:t>با استفاده از این روش  می توانیم تمام حالت های ممکن را بنویسیم و چیزی را فراموش نخواهیم کرد .</a:t>
            </a:r>
            <a:endParaRPr lang="en-US" sz="2400" dirty="0">
              <a:cs typeface="B Titr" panose="00000700000000000000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مثال </a:t>
            </a:r>
            <a:r>
              <a:rPr lang="fa-IR" sz="2400" dirty="0">
                <a:cs typeface="B Titr" pitchFamily="2" charset="-78"/>
              </a:rPr>
              <a:t>:  جمع دوعددراکه حاصل جمع آن ها 8 باشدرا بنویسید ؟</a:t>
            </a:r>
          </a:p>
          <a:p>
            <a:pPr marL="0" indent="0">
              <a:buNone/>
            </a:pPr>
            <a:endParaRPr lang="fa-IR" dirty="0">
              <a:cs typeface="B Titr" pitchFamily="2" charset="-78"/>
            </a:endParaRPr>
          </a:p>
          <a:p>
            <a:pPr marL="0" indent="0">
              <a:buNone/>
            </a:pP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8 = 5 + 3        8= 6 + 2       8 = 7 + 1    8 = 8 +0 </a:t>
            </a:r>
          </a:p>
          <a:p>
            <a:pPr marL="0" indent="0">
              <a:buNone/>
            </a:pP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8 = 1 +7         8 = 2 +6       8 = 3 + 5    8 = 4+ 4 </a:t>
            </a:r>
          </a:p>
          <a:p>
            <a:pPr marL="0" indent="0">
              <a:buNone/>
            </a:pP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                                            8= 0 + 8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marL="0" indent="0">
              <a:buNone/>
            </a:pP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69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2492896"/>
            <a:ext cx="10379496" cy="6069288"/>
          </a:xfrm>
        </p:spPr>
        <p:txBody>
          <a:bodyPr>
            <a:normAutofit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fa-IR" sz="2800" dirty="0" smtClean="0">
                <a:cs typeface="B Titr" panose="00000700000000000000" pitchFamily="2" charset="-78"/>
              </a:rPr>
              <a:t> </a:t>
            </a:r>
            <a:r>
              <a:rPr lang="fa-IR" sz="2800" dirty="0">
                <a:cs typeface="B Titr" panose="00000700000000000000" pitchFamily="2" charset="-78"/>
              </a:rPr>
              <a:t>همه ی عدد های سه رقمی را بنویس که رقم یکان آن ها </a:t>
            </a:r>
            <a:r>
              <a:rPr lang="fa-IR" sz="2800" dirty="0" smtClean="0">
                <a:cs typeface="B Titr" panose="00000700000000000000" pitchFamily="2" charset="-78"/>
              </a:rPr>
              <a:t>4 ، </a:t>
            </a:r>
            <a:r>
              <a:rPr lang="fa-IR" sz="2800" dirty="0">
                <a:cs typeface="B Titr" panose="00000700000000000000" pitchFamily="2" charset="-78"/>
              </a:rPr>
              <a:t>رقم دهگان آن ها </a:t>
            </a:r>
            <a:r>
              <a:rPr lang="fa-IR" sz="2800" dirty="0" smtClean="0">
                <a:cs typeface="B Titr" panose="00000700000000000000" pitchFamily="2" charset="-78"/>
              </a:rPr>
              <a:t>     8 </a:t>
            </a:r>
            <a:r>
              <a:rPr lang="fa-IR" sz="2800" dirty="0">
                <a:cs typeface="B Titr" panose="00000700000000000000" pitchFamily="2" charset="-78"/>
              </a:rPr>
              <a:t>یا 3 و رقم صدگان آن ها 6 یا 7 باشد .</a:t>
            </a:r>
          </a:p>
          <a:p>
            <a:pPr algn="r">
              <a:lnSpc>
                <a:spcPct val="200000"/>
              </a:lnSpc>
              <a:buNone/>
            </a:pPr>
            <a:endParaRPr lang="fa-IR" sz="2800" dirty="0"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  <a:buNone/>
            </a:pPr>
            <a:endParaRPr lang="fa-IR" sz="2800" dirty="0"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  <a:buNone/>
            </a:pPr>
            <a:r>
              <a:rPr lang="fa-IR" sz="2800" dirty="0">
                <a:cs typeface="B Titr" panose="00000700000000000000" pitchFamily="2" charset="-78"/>
              </a:rPr>
              <a:t>                                                         </a:t>
            </a:r>
            <a:endParaRPr lang="en-US" sz="2800" dirty="0"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  <a:buNone/>
            </a:pPr>
            <a:endParaRPr lang="fa-IR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74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تمام عددهای سه رقمی را بنویسید که رقم یکان آن 7 و 3 و 1 رقم دهگان آن 5 و رقم صدگانش 2 و 9 باشد . </a:t>
            </a:r>
            <a:endParaRPr lang="fa-IR" sz="28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888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esa\Desktop\4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4" b="9290"/>
          <a:stretch/>
        </p:blipFill>
        <p:spPr bwMode="auto">
          <a:xfrm>
            <a:off x="457199" y="495918"/>
            <a:ext cx="9238130" cy="636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17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58" y="1893422"/>
            <a:ext cx="11027568" cy="6069288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  <a:buNone/>
            </a:pPr>
            <a:r>
              <a:rPr lang="fa-IR" sz="2800" dirty="0">
                <a:cs typeface="B Titr" panose="00000700000000000000" pitchFamily="2" charset="-78"/>
              </a:rPr>
              <a:t>به چند حالت می توان با تفریق عددهای بین 1 تا 20 به عدد </a:t>
            </a:r>
            <a:r>
              <a:rPr lang="fa-IR" sz="2800" dirty="0" smtClean="0">
                <a:cs typeface="B Titr" panose="00000700000000000000" pitchFamily="2" charset="-78"/>
              </a:rPr>
              <a:t>14رسید </a:t>
            </a:r>
            <a:r>
              <a:rPr lang="fa-IR" sz="2800" dirty="0">
                <a:cs typeface="B Titr" panose="00000700000000000000" pitchFamily="2" charset="-78"/>
              </a:rPr>
              <a:t>. </a:t>
            </a:r>
          </a:p>
          <a:p>
            <a:pPr algn="r">
              <a:lnSpc>
                <a:spcPct val="200000"/>
              </a:lnSpc>
              <a:buNone/>
            </a:pPr>
            <a:endParaRPr lang="fa-IR" sz="2800" dirty="0"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  <a:buNone/>
            </a:pP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                           14= 4 -18                   14 = 5 – 19                  14 =6 -20  </a:t>
            </a:r>
          </a:p>
          <a:p>
            <a:pPr algn="r">
              <a:lnSpc>
                <a:spcPct val="200000"/>
              </a:lnSpc>
              <a:buNone/>
            </a:pP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                             14=1-15                      14=2- 16                 14 = 3- 17 </a:t>
            </a:r>
            <a:endParaRPr lang="fa-IR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116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برای تزیین یک رومیزی از 10 گل استفاده کرده ایم . برای تزیین 7 رومیزی به چند گل نیاز داریم ؟</a:t>
            </a:r>
            <a:endParaRPr lang="fa-IR" sz="28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397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2708920"/>
            <a:ext cx="10523512" cy="5997280"/>
          </a:xfrm>
        </p:spPr>
        <p:txBody>
          <a:bodyPr>
            <a:normAutofit/>
          </a:bodyPr>
          <a:lstStyle/>
          <a:p>
            <a:pPr algn="r"/>
            <a:r>
              <a:rPr lang="fa-IR" sz="2800" dirty="0">
                <a:cs typeface="B Titr" panose="00000700000000000000" pitchFamily="2" charset="-78"/>
              </a:rPr>
              <a:t>به چند حالت می توان با سکه های 50 و 100 ریالی 200 ریال ساخت .</a:t>
            </a:r>
          </a:p>
          <a:p>
            <a:endParaRPr lang="fa-IR" sz="2800" dirty="0">
              <a:cs typeface="B Titr" panose="00000700000000000000" pitchFamily="2" charset="-78"/>
            </a:endParaRPr>
          </a:p>
          <a:p>
            <a:endParaRPr lang="fa-IR" sz="2800" dirty="0">
              <a:cs typeface="B Titr" panose="00000700000000000000" pitchFamily="2" charset="-78"/>
            </a:endParaRPr>
          </a:p>
          <a:p>
            <a:pPr>
              <a:buNone/>
            </a:pP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1719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9624" y="2243463"/>
            <a:ext cx="8075240" cy="606928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dirty="0">
                <a:cs typeface="B Titr" panose="00000700000000000000" pitchFamily="2" charset="-78"/>
              </a:rPr>
              <a:t>با رقم های 3 و 5 و 7 چند عدد سه رقمی می توان نوشت ؟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7408" y="2348880"/>
          <a:ext cx="3600399" cy="4053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88464"/>
                <a:gridCol w="1188464"/>
                <a:gridCol w="1223471"/>
              </a:tblGrid>
              <a:tr h="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یکان 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دهگان 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صدگان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415291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3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5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</a:t>
                      </a:r>
                      <a:r>
                        <a:rPr lang="fa-IR" sz="2800" baseline="0" dirty="0" smtClean="0">
                          <a:cs typeface="B Titr" pitchFamily="2" charset="-78"/>
                        </a:rPr>
                        <a:t> </a:t>
                      </a:r>
                      <a:r>
                        <a:rPr lang="fa-IR" sz="2800" dirty="0" smtClean="0">
                          <a:cs typeface="B Titr" pitchFamily="2" charset="-78"/>
                        </a:rPr>
                        <a:t>   7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415291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5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3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7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415291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3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 7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5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415291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 7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 3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5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415291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 7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 5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3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415291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 5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 7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cs typeface="B Titr" pitchFamily="2" charset="-78"/>
                        </a:rPr>
                        <a:t>          3</a:t>
                      </a:r>
                      <a:endParaRPr lang="fa-IR" sz="2800" dirty="0">
                        <a:cs typeface="B Tit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01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353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 Titr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52</cp:revision>
  <dcterms:created xsi:type="dcterms:W3CDTF">2015-07-06T05:06:21Z</dcterms:created>
  <dcterms:modified xsi:type="dcterms:W3CDTF">2015-09-28T09:31:53Z</dcterms:modified>
</cp:coreProperties>
</file>