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70" r:id="rId2"/>
    <p:sldId id="272" r:id="rId3"/>
    <p:sldId id="27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66" y="1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679FF-FD6F-4B71-9D8E-1B4750A298CB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29534-2B87-44A2-A4BC-05ACF73FB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9534-2B87-44A2-A4BC-05ACF73FBA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9534-2B87-44A2-A4BC-05ACF73FBA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9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9534-2B87-44A2-A4BC-05ACF73FBA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7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2B4E23-3E03-4257-BCD8-71E5F7194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98C956-EA02-47E9-A3B8-922EF8439A5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58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4E23-3E03-4257-BCD8-71E5F7194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C956-EA02-47E9-A3B8-922EF84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3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4E23-3E03-4257-BCD8-71E5F7194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C956-EA02-47E9-A3B8-922EF84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2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4E23-3E03-4257-BCD8-71E5F7194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C956-EA02-47E9-A3B8-922EF84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1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4E23-3E03-4257-BCD8-71E5F7194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C956-EA02-47E9-A3B8-922EF8439A5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7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4E23-3E03-4257-BCD8-71E5F7194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C956-EA02-47E9-A3B8-922EF84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3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4E23-3E03-4257-BCD8-71E5F7194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C956-EA02-47E9-A3B8-922EF84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9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4E23-3E03-4257-BCD8-71E5F7194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C956-EA02-47E9-A3B8-922EF84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4E23-3E03-4257-BCD8-71E5F7194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C956-EA02-47E9-A3B8-922EF84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3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4E23-3E03-4257-BCD8-71E5F7194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C956-EA02-47E9-A3B8-922EF84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3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4E23-3E03-4257-BCD8-71E5F7194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C956-EA02-47E9-A3B8-922EF84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02B4E23-3E03-4257-BCD8-71E5F71940D8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998C956-EA02-47E9-A3B8-922EF843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9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latin typeface="Calibri" panose="020F0502020204030204" pitchFamily="34" charset="0"/>
                <a:cs typeface="Calibri" panose="020F0502020204030204" pitchFamily="34" charset="0"/>
              </a:rPr>
              <a:t>به نام خدا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436" y="1845734"/>
            <a:ext cx="9803244" cy="402336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fa-IR" sz="3200" dirty="0" smtClean="0">
                <a:latin typeface="+mj-lt"/>
                <a:cs typeface="Times New Roman" panose="02020603050405020304" pitchFamily="18" charset="0"/>
              </a:rPr>
              <a:t> سؤالات </a:t>
            </a:r>
            <a:r>
              <a:rPr lang="fa-IR" sz="3200" dirty="0">
                <a:latin typeface="+mj-lt"/>
                <a:cs typeface="Times New Roman" panose="02020603050405020304" pitchFamily="18" charset="0"/>
              </a:rPr>
              <a:t>نهایی </a:t>
            </a:r>
            <a:r>
              <a:rPr lang="fa-IR" sz="3200" dirty="0" smtClean="0">
                <a:latin typeface="+mj-lt"/>
                <a:cs typeface="Times New Roman" panose="02020603050405020304" pitchFamily="18" charset="0"/>
              </a:rPr>
              <a:t>درس</a:t>
            </a:r>
          </a:p>
          <a:p>
            <a:pPr marL="45720" indent="0" algn="ctr" rtl="1">
              <a:buNone/>
            </a:pPr>
            <a:r>
              <a:rPr lang="fa-IR" sz="3200" b="1" dirty="0" smtClean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حسابان 2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+mj-lt"/>
                <a:cs typeface="Times New Roman" panose="02020603050405020304" pitchFamily="18" charset="0"/>
              </a:rPr>
            </a:br>
            <a:r>
              <a:rPr lang="fa-IR" sz="3200" dirty="0">
                <a:latin typeface="+mj-lt"/>
                <a:cs typeface="Times New Roman" panose="02020603050405020304" pitchFamily="18" charset="0"/>
              </a:rPr>
              <a:t>سال دوازدهم رشته </a:t>
            </a:r>
            <a:r>
              <a:rPr lang="fa-IR" sz="3200" dirty="0" smtClean="0">
                <a:latin typeface="+mj-lt"/>
                <a:cs typeface="Times New Roman" panose="02020603050405020304" pitchFamily="18" charset="0"/>
              </a:rPr>
              <a:t>ریاضی</a:t>
            </a:r>
            <a:r>
              <a:rPr lang="fa-IR" sz="3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a-IR" sz="3200" dirty="0" smtClean="0">
                <a:latin typeface="+mj-lt"/>
                <a:cs typeface="Times New Roman" panose="02020603050405020304" pitchFamily="18" charset="0"/>
              </a:rPr>
              <a:t>و فیزیک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a-I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32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تهیه وتنظیم: </a:t>
            </a:r>
            <a:r>
              <a:rPr lang="fa-IR" sz="3200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جهانپور </a:t>
            </a:r>
            <a:r>
              <a:rPr lang="fa-IR" sz="3200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صفائی</a:t>
            </a:r>
          </a:p>
          <a:p>
            <a:pPr marL="45720" indent="0" algn="ctr" rtl="1">
              <a:buNone/>
            </a:pPr>
            <a:r>
              <a:rPr lang="fa-IR" sz="3200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انجمن علمی آموزشی معلمان ریاضی استان فارس</a:t>
            </a:r>
          </a:p>
          <a:p>
            <a:pPr marL="45720" indent="0" algn="ctr" rtl="1">
              <a:buNone/>
            </a:pPr>
            <a:endParaRPr lang="fa-IR" sz="3200" dirty="0" smtClean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45720" indent="0" algn="ctr" rtl="1">
              <a:buNone/>
            </a:pPr>
            <a:endParaRPr lang="fa-IR" sz="3200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51" y="765248"/>
            <a:ext cx="10768610" cy="1076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560" y="1830697"/>
            <a:ext cx="2030360" cy="544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031384"/>
            <a:ext cx="4023818" cy="862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4" y="3292749"/>
            <a:ext cx="7163864" cy="914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26" y="4219063"/>
            <a:ext cx="9684244" cy="9691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4450" y="265863"/>
            <a:ext cx="17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0A22E"/>
                </a:solidFill>
                <a:ea typeface="+mj-ea"/>
                <a:cs typeface="+mj-cs"/>
              </a:rPr>
              <a:t>Jahan Safaei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0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6" y="773642"/>
            <a:ext cx="11179859" cy="22878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51" y="3123393"/>
            <a:ext cx="2394942" cy="491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94" y="3726365"/>
            <a:ext cx="2381582" cy="590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42" y="3664444"/>
            <a:ext cx="3324689" cy="714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6812" y="311977"/>
            <a:ext cx="17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0A22E"/>
                </a:solidFill>
                <a:ea typeface="+mj-ea"/>
                <a:cs typeface="+mj-cs"/>
              </a:rPr>
              <a:t>Jahan Safaei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827" y="1492946"/>
            <a:ext cx="2419688" cy="476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81" y="1969262"/>
            <a:ext cx="4371447" cy="568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5" y="2337024"/>
            <a:ext cx="7253697" cy="1188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75" y="3815400"/>
            <a:ext cx="11291983" cy="1182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05" y="697728"/>
            <a:ext cx="11484032" cy="7505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1230" y="283015"/>
            <a:ext cx="17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0A22E"/>
                </a:solidFill>
                <a:ea typeface="+mj-ea"/>
                <a:cs typeface="+mj-cs"/>
              </a:rPr>
              <a:t>Jahan Safaei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82" y="1585520"/>
            <a:ext cx="1853634" cy="629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037" y="2122718"/>
            <a:ext cx="4229879" cy="543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8" y="2770883"/>
            <a:ext cx="10383731" cy="17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53" y="819617"/>
            <a:ext cx="11206759" cy="7136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2549" y="305733"/>
            <a:ext cx="17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0A22E"/>
                </a:solidFill>
                <a:ea typeface="+mj-ea"/>
                <a:cs typeface="+mj-cs"/>
              </a:rPr>
              <a:t>Jahan Safaei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6" y="750957"/>
            <a:ext cx="11225953" cy="1246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250" y="2094284"/>
            <a:ext cx="3470229" cy="388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" y="2536576"/>
            <a:ext cx="4662760" cy="917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301" y="4173748"/>
            <a:ext cx="4553036" cy="7943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2779" y="250523"/>
            <a:ext cx="17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0A22E"/>
                </a:solidFill>
                <a:ea typeface="+mj-ea"/>
                <a:cs typeface="+mj-cs"/>
              </a:rPr>
              <a:t>Jahan Safaei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43" y="4716390"/>
            <a:ext cx="9143999" cy="1334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9" y="969701"/>
            <a:ext cx="10450286" cy="3579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6122" y="340570"/>
            <a:ext cx="17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0A22E"/>
                </a:solidFill>
                <a:ea typeface="+mj-ea"/>
                <a:cs typeface="+mj-cs"/>
              </a:rPr>
              <a:t>Jahan Safaei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2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99" y="816572"/>
            <a:ext cx="11187088" cy="1258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521" y="2075064"/>
            <a:ext cx="2970983" cy="549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46" y="2854290"/>
            <a:ext cx="4336733" cy="814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15" y="4209153"/>
            <a:ext cx="5342573" cy="8941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499" y="312606"/>
            <a:ext cx="17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0A22E"/>
                </a:solidFill>
                <a:ea typeface="+mj-ea"/>
                <a:cs typeface="+mj-cs"/>
              </a:rPr>
              <a:t>Jahan Safaei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3173881"/>
          </a:xfrm>
        </p:spPr>
        <p:txBody>
          <a:bodyPr/>
          <a:lstStyle/>
          <a:p>
            <a:pPr algn="ctr"/>
            <a:r>
              <a:rPr lang="fa-IR" b="1" dirty="0" smtClean="0">
                <a:cs typeface="2  Badr" panose="00000400000000000000" pitchFamily="2" charset="-78"/>
              </a:rPr>
              <a:t>با آرزوی سلامتی و موفقیت</a:t>
            </a:r>
            <a:endParaRPr lang="en-US" b="1" dirty="0">
              <a:cs typeface="2  Bad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692" y="3580945"/>
            <a:ext cx="4889576" cy="26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9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958" y="559383"/>
            <a:ext cx="10466557" cy="599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62" y="249237"/>
            <a:ext cx="6315075" cy="314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562" y="708025"/>
            <a:ext cx="8982075" cy="438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196" y="1329939"/>
            <a:ext cx="7407441" cy="45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21" y="111334"/>
            <a:ext cx="7185706" cy="8085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Jahan Safaei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1" y="680673"/>
            <a:ext cx="10206693" cy="11817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1" y="1862426"/>
            <a:ext cx="10131428" cy="3711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67" y="5574008"/>
            <a:ext cx="10192616" cy="100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66" y="-129586"/>
            <a:ext cx="9875520" cy="1356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Jahan Safaei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5" y="778892"/>
            <a:ext cx="11346499" cy="200948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76" y="2967698"/>
            <a:ext cx="3116347" cy="2001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10" y="2902001"/>
            <a:ext cx="2545986" cy="4243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02" y="3684968"/>
            <a:ext cx="2733486" cy="5449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92" y="4278053"/>
            <a:ext cx="2954470" cy="55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7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0" y="927165"/>
            <a:ext cx="10771120" cy="1228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65" y="1937360"/>
            <a:ext cx="6611273" cy="657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2" y="2594677"/>
            <a:ext cx="2129949" cy="451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21" y="2565405"/>
            <a:ext cx="3620616" cy="439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62" y="3273472"/>
            <a:ext cx="3578877" cy="3497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542" y="317177"/>
            <a:ext cx="17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0A22E"/>
                </a:solidFill>
                <a:ea typeface="+mj-ea"/>
                <a:cs typeface="+mj-cs"/>
              </a:rPr>
              <a:t>Jahan Safaei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0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75" y="1664982"/>
            <a:ext cx="2634704" cy="528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05" y="1929266"/>
            <a:ext cx="6424282" cy="637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19" y="984241"/>
            <a:ext cx="11612544" cy="7788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2549" y="356410"/>
            <a:ext cx="17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0A22E"/>
                </a:solidFill>
                <a:ea typeface="+mj-ea"/>
                <a:cs typeface="+mj-cs"/>
              </a:rPr>
              <a:t>Jahan Safaei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1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88" y="964773"/>
            <a:ext cx="10510772" cy="3777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82" y="2357017"/>
            <a:ext cx="332366" cy="496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51" y="2797955"/>
            <a:ext cx="350113" cy="381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39" y="4172515"/>
            <a:ext cx="572096" cy="294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4" y="4743805"/>
            <a:ext cx="10680776" cy="1009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2674" y="1554657"/>
            <a:ext cx="298982" cy="400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3730" y="339983"/>
            <a:ext cx="17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0A22E"/>
                </a:solidFill>
                <a:ea typeface="+mj-ea"/>
                <a:cs typeface="+mj-cs"/>
              </a:rPr>
              <a:t>Jahan Safaei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54" y="2612953"/>
            <a:ext cx="3501872" cy="492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2" y="2840859"/>
            <a:ext cx="4072652" cy="568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84" y="2828536"/>
            <a:ext cx="3905077" cy="607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8" y="3661139"/>
            <a:ext cx="2548212" cy="502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93" y="3583317"/>
            <a:ext cx="2972801" cy="613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94" y="3560405"/>
            <a:ext cx="2467263" cy="6591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40" y="3605214"/>
            <a:ext cx="2752453" cy="614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721" y="780064"/>
            <a:ext cx="11385610" cy="17068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4232" y="291729"/>
            <a:ext cx="17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0A22E"/>
                </a:solidFill>
                <a:ea typeface="+mj-ea"/>
                <a:cs typeface="+mj-cs"/>
              </a:rPr>
              <a:t>Jahan Safaei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8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Basis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325</TotalTime>
  <Words>37</Words>
  <Application>Microsoft Office PowerPoint</Application>
  <PresentationFormat>Widescreen</PresentationFormat>
  <Paragraphs>23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2  Badr</vt:lpstr>
      <vt:lpstr>Calibri</vt:lpstr>
      <vt:lpstr>Corbel</vt:lpstr>
      <vt:lpstr>Times New Roman</vt:lpstr>
      <vt:lpstr>Basis</vt:lpstr>
      <vt:lpstr>به نام خدا</vt:lpstr>
      <vt:lpstr>PowerPoint Presentation</vt:lpstr>
      <vt:lpstr>PowerPoint Presentation</vt:lpstr>
      <vt:lpstr>Jahan Safaei</vt:lpstr>
      <vt:lpstr>Jahan Safaei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 آرزوی سلامتی و موفقیت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Surface</dc:creator>
  <cp:lastModifiedBy>Surface</cp:lastModifiedBy>
  <cp:revision>35</cp:revision>
  <dcterms:created xsi:type="dcterms:W3CDTF">2020-05-26T18:05:11Z</dcterms:created>
  <dcterms:modified xsi:type="dcterms:W3CDTF">2021-06-03T06:59:56Z</dcterms:modified>
</cp:coreProperties>
</file>